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6" r:id="rId12"/>
    <p:sldId id="265" r:id="rId13"/>
    <p:sldId id="274"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8" autoAdjust="0"/>
    <p:restoredTop sz="94660"/>
  </p:normalViewPr>
  <p:slideViewPr>
    <p:cSldViewPr>
      <p:cViewPr varScale="1">
        <p:scale>
          <a:sx n="156" d="100"/>
          <a:sy n="156" d="100"/>
        </p:scale>
        <p:origin x="1944" y="184"/>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77" y="1684596"/>
            <a:ext cx="4163823" cy="3109952"/>
          </a:xfrm>
          <a:prstGeom prst="rect">
            <a:avLst/>
          </a:prstGeom>
        </p:spPr>
      </p:pic>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Tree>
    <p:extLst>
      <p:ext uri="{BB962C8B-B14F-4D97-AF65-F5344CB8AC3E}">
        <p14:creationId xmlns:p14="http://schemas.microsoft.com/office/powerpoint/2010/main" val="265225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0098-2982-934E-8968-A793C50892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4E9E31-3C2E-0846-A46F-3FCBBF0C78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426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Findings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2971800"/>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(PSU)</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600" b="0" dirty="0" err="1">
                <a:latin typeface="Verdana" panose="020B0604030504040204" pitchFamily="34" charset="0"/>
                <a:ea typeface="굴림" panose="020B0600000101010101" pitchFamily="34" charset="-127"/>
              </a:rPr>
              <a:t>mBar</a:t>
            </a:r>
            <a:r>
              <a:rPr lang="en-US" altLang="ko-KR" sz="16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(°C)</a:t>
            </a:r>
          </a:p>
          <a:p>
            <a:pPr lvl="1">
              <a:lnSpc>
                <a:spcPct val="80000"/>
              </a:lnSpc>
            </a:pPr>
            <a:r>
              <a:rPr lang="en-US" altLang="ko-KR" sz="1600" b="0" dirty="0">
                <a:latin typeface="Verdana" panose="020B0604030504040204" pitchFamily="34" charset="0"/>
                <a:ea typeface="굴림" panose="020B0600000101010101" pitchFamily="34" charset="-127"/>
              </a:rPr>
              <a:t>Air Temperature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lvl="1">
              <a:lnSpc>
                <a:spcPct val="80000"/>
              </a:lnSpc>
            </a:pPr>
            <a:endParaRPr lang="en-US" altLang="ko-KR" sz="1200" b="0" dirty="0">
              <a:latin typeface="+mj-lt"/>
              <a:ea typeface="굴림" panose="020B0600000101010101" pitchFamily="34" charset="-127"/>
            </a:endParaRPr>
          </a:p>
          <a:p>
            <a:pPr>
              <a:lnSpc>
                <a:spcPct val="80000"/>
              </a:lnSpc>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We plan to answer these questions by utilizing various statistical analyses.  Graphically, we will represent our data in scatter plots to show correlations as well as box plots to show our outliers in within each data set.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7526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Rebel Reza’s badass cleaner 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648200"/>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the the blue dates are just before Harvey landfall to the area.  All of this data is above the hurricane ‘line’ of ~26 deg. </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514600"/>
            <a:ext cx="6727371" cy="4281054"/>
          </a:xfrm>
          <a:prstGeom prst="rect">
            <a:avLst/>
          </a:prstGeom>
        </p:spPr>
      </p:pic>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2692</TotalTime>
  <Words>724</Words>
  <Application>Microsoft Macintosh PowerPoint</Application>
  <PresentationFormat>On-screen Show (4:3)</PresentationFormat>
  <Paragraphs>105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Temperature</vt:lpstr>
      <vt:lpstr>Air Pressure</vt:lpstr>
      <vt:lpstr>PowerPoint Presentation</vt:lpstr>
      <vt:lpstr>Wind Speed</vt:lpstr>
      <vt:lpstr>Limitations </vt:lpstr>
      <vt:lpstr>Conclusions</vt:lpstr>
      <vt:lpstr>Findings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67</cp:revision>
  <dcterms:created xsi:type="dcterms:W3CDTF">2020-09-16T13:30:06Z</dcterms:created>
  <dcterms:modified xsi:type="dcterms:W3CDTF">2020-09-21T00:37:08Z</dcterms:modified>
</cp:coreProperties>
</file>